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3976F-D10D-4138-94B5-7B46B20AE434}" type="datetimeFigureOut">
              <a:rPr lang="ca-ES" smtClean="0"/>
              <a:t>8/12/2017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63709-5A71-4FDD-A9E5-1492CD2C486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4917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18210-CFB5-428E-9D00-BB693FBCC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4B3DC4-EA7E-415B-893B-CF568AC9F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CD0087-4C56-4828-B04C-5E3E5522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9E93-C1C1-414E-8FA1-4F61A12D2666}" type="datetime1">
              <a:rPr lang="ca-ES" smtClean="0"/>
              <a:t>8/12/2017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532CEE-E0DA-4A2A-9865-59C75B79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BE64AD-50F7-493A-9504-3735AEE0D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1705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A9EBE-F67F-4706-A1EE-EC724EC77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8E8FB5-04B4-43C0-942A-EFDDAB3F9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41114D-CBD0-482E-8242-18B24BF5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11CE-AFDA-4627-B5CB-280237ECAC24}" type="datetime1">
              <a:rPr lang="ca-ES" smtClean="0"/>
              <a:t>8/12/2017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B6E51D-05EA-4712-8EFD-25915BEF3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67C084-CEC9-4661-A531-9DE0D1ABE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2130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6A7CF1-B135-4666-922C-8C1237213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ED077E-20D5-4CAD-BC93-D0DE1140F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B22BE-93A5-46FD-BC94-CF3A2A4D1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3BF7-C682-4CA3-92E5-ED391F86AD18}" type="datetime1">
              <a:rPr lang="ca-ES" smtClean="0"/>
              <a:t>8/12/2017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D785C3-6B2A-4E75-8047-6855C3B28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CA185A-B078-4771-839A-FA5A829DC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4962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15539-7FAA-4FA0-9006-6119E46E4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A0A956-7679-4EF1-8F97-4D47B049A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22410E-2EE8-4639-8449-54E816482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62718-EF0C-4199-9A2D-61D7AFC74311}" type="datetime1">
              <a:rPr lang="ca-ES" smtClean="0"/>
              <a:t>8/12/2017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22FCF9-590D-4FA1-8994-EC500A9F5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76DB9E-CCF1-43C9-ADC5-667B8C939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5038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96E14-2B65-4CC8-B5C5-8124C6C6A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E2A9D3-51D9-4DC6-813D-BD035C665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F22285-DC1A-4298-BB4E-7EC602A8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85ED-2D99-4496-9D86-206849D8B39B}" type="datetime1">
              <a:rPr lang="ca-ES" smtClean="0"/>
              <a:t>8/12/2017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A8BEF4-ED3C-46A4-B9F5-3B2E9CBC5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5311C1-6919-42DA-B679-69D71332C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7548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53B23-7F0C-4057-BF9C-A28C74CF5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8FE2D6-523D-4570-A335-AE9B59440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5479B4-0234-44A6-AE20-15AA2C64C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6AFC62-766C-401F-B244-E00B3A2B4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4497-E4E2-4A5C-A395-35C8EE9F7D2A}" type="datetime1">
              <a:rPr lang="ca-ES" smtClean="0"/>
              <a:t>8/12/2017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E4F1EC-79A5-4477-98E4-9924B4E33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E9ED6F-451D-48DF-9453-C19B41D6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9489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98FC88-1154-44CB-BB47-B6B94CA17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842339-5C7A-4B9D-A505-680CAE069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5CBE12-D516-4EB1-B89A-C51E96F71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A7AF72-2BA9-4ED7-89A3-568593BA0C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C883127-0E1A-461A-ABB9-86942D2679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0616BD5-A2C5-4158-BC01-609AF6BCB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4E3AB-B45C-4365-8EA5-A618456F74E2}" type="datetime1">
              <a:rPr lang="ca-ES" smtClean="0"/>
              <a:t>8/12/2017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17FAB2-DCE0-4205-BBB4-E1916626C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EC95911-7107-4B23-B14C-C8EDD9DB3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73989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D6B79C-5CE6-4318-B5C7-DFE8C9C77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04BFD1F-846E-457D-84B2-30CBC85CD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536F-C86C-4CFE-B535-F94BE83FE295}" type="datetime1">
              <a:rPr lang="ca-ES" smtClean="0"/>
              <a:t>8/12/2017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F5C3C96-2E5D-42C2-90DA-B0EEDDF4F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E37FB9-6DBB-47D8-84BB-74A0E785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4185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2473FD4-9ADF-402A-AC92-C152A8E47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272D-1527-492C-95A7-E8726C1462DF}" type="datetime1">
              <a:rPr lang="ca-ES" smtClean="0"/>
              <a:t>8/12/2017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268B57F-2405-4ADE-B142-CCB980AD6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052095-FF77-49CB-A19D-A8812DCB8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7399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A875F8-D12F-4678-AA3F-E0DD7C0CE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0C52AE-DE05-4123-9F38-80AE21BFB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45DF8B-0613-4C89-B708-83C8591BD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A0C65B-A710-423A-B72D-91EE2D712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074F-C78A-46C0-9533-81D4C8E8EF8D}" type="datetime1">
              <a:rPr lang="ca-ES" smtClean="0"/>
              <a:t>8/12/2017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B84993-22F5-4582-B754-B42588366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E7E9F4-6D6F-4F50-9A19-008F67DB5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4582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FD79B8-D1DC-4353-9405-372DB4502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1995C54-750E-48BD-A654-574D54472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76EDEF-F842-4792-87FE-BAC32949E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6021A2-3B1E-4F58-AB55-75E1B3B75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F342-E80C-40DD-A01C-79761D3163CA}" type="datetime1">
              <a:rPr lang="ca-ES" smtClean="0"/>
              <a:t>8/12/2017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FAE410-ECCF-408E-B272-DB5EB8135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59E65F-C5CB-4879-B9B1-44904CBFB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7847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51D53D4-EABE-4D3C-9F20-4D31ADB10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11B545-4077-4592-8EE0-6F140BF30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AE23D6-17A9-4EC8-81B6-76A88B439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CF89A-8293-42A1-98DC-CA55720DF95A}" type="datetime1">
              <a:rPr lang="ca-ES" smtClean="0"/>
              <a:t>8/12/2017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1E1B3B-B8EB-4B57-9213-1317E747D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a-ES"/>
              <a:t>Conclusions 14 desembre Acadèmia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8DF632-DB3D-4230-962C-56843469A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4DD9A-A52C-4797-987B-F7799037AF2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1915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tge 1" descr="cs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214" y="643421"/>
            <a:ext cx="2357473" cy="48132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AutoShape 2" descr="Resultado de imagen de sistema emergencies mediques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2531" y="578954"/>
            <a:ext cx="1235968" cy="610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4" y="6019132"/>
            <a:ext cx="2338527" cy="395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21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214" y="5902772"/>
            <a:ext cx="1505433" cy="511847"/>
          </a:xfrm>
          <a:prstGeom prst="rect">
            <a:avLst/>
          </a:prstGeom>
        </p:spPr>
      </p:pic>
      <p:sp>
        <p:nvSpPr>
          <p:cNvPr id="5" name="AutoShape 4" descr="Resultat d'imatges de global network of civil society organizations for disaster reduction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 dirty="0"/>
          </a:p>
        </p:txBody>
      </p:sp>
      <p:pic>
        <p:nvPicPr>
          <p:cNvPr id="20" name="idpp_global_au_logo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541" y="5790739"/>
            <a:ext cx="939736" cy="28803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708" y="5255951"/>
            <a:ext cx="1485938" cy="64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C8087B-4681-41F3-80E0-9DCA11B55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pic>
        <p:nvPicPr>
          <p:cNvPr id="16" name="Imagen 15" descr="Resultat d'imatges de SOCMUE">
            <a:extLst>
              <a:ext uri="{FF2B5EF4-FFF2-40B4-BE49-F238E27FC236}">
                <a16:creationId xmlns:a16="http://schemas.microsoft.com/office/drawing/2014/main" id="{A567C996-9045-4066-A7C9-9AF2D7014629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891" y="2736794"/>
            <a:ext cx="1200964" cy="634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0ECF0FF-AC01-4269-A4D6-DA809E8342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79129" y="2567224"/>
            <a:ext cx="3735145" cy="125751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82459B9-B384-4EE0-9140-01D2CB735F8A}"/>
              </a:ext>
            </a:extLst>
          </p:cNvPr>
          <p:cNvSpPr txBox="1"/>
          <p:nvPr/>
        </p:nvSpPr>
        <p:spPr>
          <a:xfrm>
            <a:off x="3679129" y="3743440"/>
            <a:ext cx="3735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000" b="1" dirty="0"/>
              <a:t>Conclusions</a:t>
            </a:r>
          </a:p>
        </p:txBody>
      </p:sp>
      <p:sp>
        <p:nvSpPr>
          <p:cNvPr id="8" name="Marcador de fecha 7">
            <a:extLst>
              <a:ext uri="{FF2B5EF4-FFF2-40B4-BE49-F238E27FC236}">
                <a16:creationId xmlns:a16="http://schemas.microsoft.com/office/drawing/2014/main" id="{CB342FB3-AEDC-4925-946C-11362019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EA72-552E-49C5-8237-44B91781116F}" type="datetime1">
              <a:rPr lang="ca-ES" smtClean="0"/>
              <a:t>8/12/2017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4351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E504B83-DBBF-4CF4-9C4B-2507C90DF53D}"/>
              </a:ext>
            </a:extLst>
          </p:cNvPr>
          <p:cNvSpPr txBox="1"/>
          <p:nvPr/>
        </p:nvSpPr>
        <p:spPr>
          <a:xfrm>
            <a:off x="1002088" y="752098"/>
            <a:ext cx="4786764" cy="25853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Encàrrecs a CSB</a:t>
            </a:r>
          </a:p>
          <a:p>
            <a:r>
              <a:rPr lang="ca-ES" dirty="0"/>
              <a:t>Taules BCN d’interlocució</a:t>
            </a:r>
          </a:p>
          <a:p>
            <a:r>
              <a:rPr lang="ca-ES" dirty="0"/>
              <a:t>Equips d’expertesa IMA</a:t>
            </a:r>
          </a:p>
          <a:p>
            <a:r>
              <a:rPr lang="ca-ES" dirty="0"/>
              <a:t>Revisió procediments CME i GUB</a:t>
            </a:r>
          </a:p>
          <a:p>
            <a:r>
              <a:rPr lang="ca-ES" dirty="0"/>
              <a:t>Ordenar el tràfic d’informació en el marc CECAT</a:t>
            </a:r>
          </a:p>
          <a:p>
            <a:r>
              <a:rPr lang="ca-ES" dirty="0"/>
              <a:t>Visió ètica de la informació IMA</a:t>
            </a:r>
          </a:p>
          <a:p>
            <a:r>
              <a:rPr lang="ca-ES" dirty="0"/>
              <a:t>Consolidar Suport psicològic</a:t>
            </a:r>
          </a:p>
          <a:p>
            <a:r>
              <a:rPr lang="ca-ES" dirty="0"/>
              <a:t>Moratòria LOPD</a:t>
            </a:r>
          </a:p>
          <a:p>
            <a:r>
              <a:rPr lang="ca-ES" dirty="0"/>
              <a:t>Incorporar TSNU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46D2F26-DD5F-4AFF-ABCB-AFAFD2DD033D}"/>
              </a:ext>
            </a:extLst>
          </p:cNvPr>
          <p:cNvSpPr txBox="1"/>
          <p:nvPr/>
        </p:nvSpPr>
        <p:spPr>
          <a:xfrm>
            <a:off x="1006310" y="3434527"/>
            <a:ext cx="4786764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Encàrrecs als Hospitals i </a:t>
            </a:r>
            <a:r>
              <a:rPr lang="ca-ES" b="1" dirty="0" err="1"/>
              <a:t>CUAPs</a:t>
            </a:r>
            <a:endParaRPr lang="ca-ES" b="1" dirty="0"/>
          </a:p>
          <a:p>
            <a:r>
              <a:rPr lang="ca-ES" dirty="0"/>
              <a:t>Aplicació Registre IMA – SEM</a:t>
            </a:r>
          </a:p>
          <a:p>
            <a:r>
              <a:rPr lang="ca-ES" dirty="0"/>
              <a:t>Assignació dels nous rols</a:t>
            </a:r>
          </a:p>
          <a:p>
            <a:r>
              <a:rPr lang="ca-ES" dirty="0"/>
              <a:t>Consolidar l’esforç IMA: compromís</a:t>
            </a:r>
          </a:p>
          <a:p>
            <a:r>
              <a:rPr lang="ca-ES" dirty="0"/>
              <a:t>Participació </a:t>
            </a:r>
            <a:r>
              <a:rPr lang="ca-ES" i="1" dirty="0" err="1"/>
              <a:t>situation</a:t>
            </a:r>
            <a:r>
              <a:rPr lang="ca-ES" i="1" dirty="0"/>
              <a:t> rom </a:t>
            </a:r>
            <a:r>
              <a:rPr lang="ca-ES" dirty="0"/>
              <a:t>CECOS</a:t>
            </a:r>
          </a:p>
          <a:p>
            <a:r>
              <a:rPr lang="ca-ES" dirty="0"/>
              <a:t>Formació específica supòsit atemptat</a:t>
            </a:r>
          </a:p>
          <a:p>
            <a:r>
              <a:rPr lang="ca-ES" dirty="0"/>
              <a:t>Consolidar suport psicològic</a:t>
            </a:r>
          </a:p>
          <a:p>
            <a:r>
              <a:rPr lang="ca-ES" dirty="0"/>
              <a:t>Material i utillatge IMA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4524103-03B8-45E5-ADCB-9A39026C2BC3}"/>
              </a:ext>
            </a:extLst>
          </p:cNvPr>
          <p:cNvSpPr txBox="1"/>
          <p:nvPr/>
        </p:nvSpPr>
        <p:spPr>
          <a:xfrm>
            <a:off x="6899268" y="2311286"/>
            <a:ext cx="478676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Encàrrecs a Comitè seguiment IMA</a:t>
            </a:r>
          </a:p>
          <a:p>
            <a:r>
              <a:rPr lang="ca-ES" dirty="0"/>
              <a:t>Revisió procediments de seguretat, accessibilitat</a:t>
            </a:r>
          </a:p>
          <a:p>
            <a:r>
              <a:rPr lang="ca-ES" dirty="0"/>
              <a:t>Integrar-lo al Comissionat de seguretat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73056C0-3FEA-4AE6-B764-77658E3F744D}"/>
              </a:ext>
            </a:extLst>
          </p:cNvPr>
          <p:cNvSpPr txBox="1"/>
          <p:nvPr/>
        </p:nvSpPr>
        <p:spPr>
          <a:xfrm>
            <a:off x="6899268" y="3286539"/>
            <a:ext cx="4786764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Encàrrecs al Dispositiu comunitari</a:t>
            </a:r>
          </a:p>
          <a:p>
            <a:r>
              <a:rPr lang="ca-ES" dirty="0"/>
              <a:t>Incorporació plena al </a:t>
            </a:r>
            <a:r>
              <a:rPr lang="ca-ES" dirty="0" err="1"/>
              <a:t>postIMA</a:t>
            </a:r>
            <a:endParaRPr lang="ca-ES" dirty="0"/>
          </a:p>
          <a:p>
            <a:r>
              <a:rPr lang="ca-ES" dirty="0"/>
              <a:t>Nuclis territorials</a:t>
            </a:r>
          </a:p>
          <a:p>
            <a:r>
              <a:rPr lang="ca-ES" dirty="0"/>
              <a:t>Formació</a:t>
            </a:r>
          </a:p>
          <a:p>
            <a:r>
              <a:rPr lang="ca-ES" dirty="0"/>
              <a:t>Grans i petits IMA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989A36A-C742-4296-8310-AA5221010DAD}"/>
              </a:ext>
            </a:extLst>
          </p:cNvPr>
          <p:cNvSpPr txBox="1"/>
          <p:nvPr/>
        </p:nvSpPr>
        <p:spPr>
          <a:xfrm>
            <a:off x="6899268" y="4815790"/>
            <a:ext cx="4786764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Encàrrecs al SEM</a:t>
            </a:r>
          </a:p>
          <a:p>
            <a:r>
              <a:rPr lang="ca-ES" dirty="0"/>
              <a:t>Aplicació Registre IMA – SEM</a:t>
            </a:r>
          </a:p>
          <a:p>
            <a:r>
              <a:rPr lang="ca-ES" i="1" dirty="0" err="1"/>
              <a:t>Situation</a:t>
            </a:r>
            <a:r>
              <a:rPr lang="ca-ES" i="1" dirty="0"/>
              <a:t> </a:t>
            </a:r>
            <a:r>
              <a:rPr lang="ca-ES" i="1" dirty="0" err="1"/>
              <a:t>room</a:t>
            </a:r>
            <a:r>
              <a:rPr lang="ca-ES" i="1" dirty="0"/>
              <a:t> </a:t>
            </a:r>
            <a:r>
              <a:rPr lang="ca-ES" dirty="0"/>
              <a:t>a CECOS</a:t>
            </a:r>
          </a:p>
          <a:p>
            <a:r>
              <a:rPr lang="ca-ES" dirty="0"/>
              <a:t>Formació triatge</a:t>
            </a:r>
          </a:p>
          <a:p>
            <a:r>
              <a:rPr lang="ca-ES" dirty="0"/>
              <a:t>Definició de fluxos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B6CE75B-D155-4770-9FAC-2117D486D3D1}"/>
              </a:ext>
            </a:extLst>
          </p:cNvPr>
          <p:cNvSpPr txBox="1"/>
          <p:nvPr/>
        </p:nvSpPr>
        <p:spPr>
          <a:xfrm>
            <a:off x="6899268" y="508767"/>
            <a:ext cx="4786764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a-ES" b="1" dirty="0"/>
              <a:t>Encàrrec per tothom</a:t>
            </a:r>
          </a:p>
          <a:p>
            <a:r>
              <a:rPr lang="ca-ES" dirty="0"/>
              <a:t>No passa de moda</a:t>
            </a:r>
          </a:p>
          <a:p>
            <a:r>
              <a:rPr lang="ca-ES" dirty="0"/>
              <a:t>Hi participa tothom en el territori i en els Centres</a:t>
            </a:r>
          </a:p>
          <a:p>
            <a:r>
              <a:rPr lang="ca-ES" dirty="0"/>
              <a:t>Fer consciència dels </a:t>
            </a:r>
            <a:r>
              <a:rPr lang="ca-ES" dirty="0" err="1"/>
              <a:t>postIMA</a:t>
            </a:r>
            <a:endParaRPr lang="ca-ES" dirty="0"/>
          </a:p>
          <a:p>
            <a:r>
              <a:rPr lang="ca-ES" dirty="0"/>
              <a:t>Calen recursos: temps professional i organització</a:t>
            </a:r>
          </a:p>
          <a:p>
            <a:r>
              <a:rPr lang="ca-ES" dirty="0"/>
              <a:t>Cal seguretat pels intervinents: contracte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3C916FB-B4FB-4B8E-9959-A43A93EA1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Conclusions 14 desembre Acadèmia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D59DB6F-3E67-44DF-937A-3E90890A9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2D9B1-CF61-402A-8DA6-AB6F7F0596E6}" type="datetime1">
              <a:rPr lang="ca-ES" smtClean="0"/>
              <a:t>8/12/2017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739143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162</Words>
  <Application>Microsoft Office PowerPoint</Application>
  <PresentationFormat>Panorámica</PresentationFormat>
  <Paragraphs>41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Delfi Cosialls Pueyo</dc:creator>
  <cp:lastModifiedBy>Delfi Cosialls Pueyo</cp:lastModifiedBy>
  <cp:revision>17</cp:revision>
  <dcterms:created xsi:type="dcterms:W3CDTF">2017-12-07T14:46:36Z</dcterms:created>
  <dcterms:modified xsi:type="dcterms:W3CDTF">2017-12-08T11:12:24Z</dcterms:modified>
</cp:coreProperties>
</file>